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D8CC"/>
          </a:solidFill>
        </a:fill>
      </a:tcStyle>
    </a:wholeTbl>
    <a:band2H>
      <a:tcTxStyle b="def" i="def"/>
      <a:tcStyle>
        <a:tcBdr/>
        <a:fill>
          <a:solidFill>
            <a:srgbClr val="FFEDE7"/>
          </a:solidFill>
        </a:fill>
      </a:tcStyle>
    </a:band2H>
    <a:firstCol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0" name="Shape 12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381000" y="0"/>
            <a:ext cx="609600" cy="6858000"/>
          </a:xfrm>
          <a:prstGeom prst="rect">
            <a:avLst/>
          </a:prstGeom>
          <a:solidFill>
            <a:srgbClr val="FEC3AE">
              <a:alpha val="54116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25" name="Shape 25"/>
          <p:cNvSpPr/>
          <p:nvPr/>
        </p:nvSpPr>
        <p:spPr>
          <a:xfrm>
            <a:off x="276225" y="0"/>
            <a:ext cx="104775" cy="6858000"/>
          </a:xfrm>
          <a:prstGeom prst="rect">
            <a:avLst/>
          </a:prstGeom>
          <a:solidFill>
            <a:srgbClr val="FFD9CE">
              <a:alpha val="36077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26" name="Shape 26"/>
          <p:cNvSpPr/>
          <p:nvPr/>
        </p:nvSpPr>
        <p:spPr>
          <a:xfrm>
            <a:off x="990600" y="0"/>
            <a:ext cx="182563" cy="6858000"/>
          </a:xfrm>
          <a:prstGeom prst="rect">
            <a:avLst/>
          </a:prstGeom>
          <a:solidFill>
            <a:srgbClr val="FFD9CE">
              <a:alpha val="70195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27" name="Shape 27"/>
          <p:cNvSpPr/>
          <p:nvPr/>
        </p:nvSpPr>
        <p:spPr>
          <a:xfrm>
            <a:off x="1141412" y="0"/>
            <a:ext cx="230188" cy="6858000"/>
          </a:xfrm>
          <a:prstGeom prst="rect">
            <a:avLst/>
          </a:prstGeom>
          <a:solidFill>
            <a:srgbClr val="FFEDE8">
              <a:alpha val="70979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28" name="Shape 28"/>
          <p:cNvSpPr/>
          <p:nvPr/>
        </p:nvSpPr>
        <p:spPr>
          <a:xfrm flipH="1">
            <a:off x="106362" y="0"/>
            <a:ext cx="1" cy="6858000"/>
          </a:xfrm>
          <a:prstGeom prst="line">
            <a:avLst/>
          </a:prstGeom>
          <a:ln w="57150">
            <a:solidFill>
              <a:srgbClr val="FEC3AE">
                <a:alpha val="72940"/>
              </a:srgbClr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9" name="Shape 29"/>
          <p:cNvSpPr/>
          <p:nvPr/>
        </p:nvSpPr>
        <p:spPr>
          <a:xfrm flipH="1">
            <a:off x="914399" y="0"/>
            <a:ext cx="2" cy="6858000"/>
          </a:xfrm>
          <a:prstGeom prst="line">
            <a:avLst/>
          </a:prstGeom>
          <a:ln w="57150">
            <a:solidFill>
              <a:srgbClr val="FFEDE8">
                <a:alpha val="83135"/>
              </a:srgbClr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30" name="Shape 30"/>
          <p:cNvSpPr/>
          <p:nvPr/>
        </p:nvSpPr>
        <p:spPr>
          <a:xfrm flipH="1">
            <a:off x="854074" y="0"/>
            <a:ext cx="2" cy="6858000"/>
          </a:xfrm>
          <a:prstGeom prst="line">
            <a:avLst/>
          </a:prstGeom>
          <a:ln w="57150">
            <a:solidFill>
              <a:srgbClr val="FEC3A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31" name="Shape 31"/>
          <p:cNvSpPr/>
          <p:nvPr/>
        </p:nvSpPr>
        <p:spPr>
          <a:xfrm flipH="1">
            <a:off x="1727199" y="0"/>
            <a:ext cx="2" cy="6858000"/>
          </a:xfrm>
          <a:prstGeom prst="line">
            <a:avLst/>
          </a:prstGeom>
          <a:ln w="28575">
            <a:solidFill>
              <a:srgbClr val="FEC3AE">
                <a:alpha val="81959"/>
              </a:srgbClr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32" name="Shape 32"/>
          <p:cNvSpPr/>
          <p:nvPr/>
        </p:nvSpPr>
        <p:spPr>
          <a:xfrm flipH="1">
            <a:off x="1066799" y="0"/>
            <a:ext cx="2" cy="6858000"/>
          </a:xfrm>
          <a:prstGeom prst="line">
            <a:avLst/>
          </a:prstGeom>
          <a:ln>
            <a:solidFill>
              <a:srgbClr val="FEC3A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33" name="Shape 33"/>
          <p:cNvSpPr/>
          <p:nvPr/>
        </p:nvSpPr>
        <p:spPr>
          <a:xfrm flipH="1">
            <a:off x="9113837" y="0"/>
            <a:ext cx="1" cy="6858000"/>
          </a:xfrm>
          <a:prstGeom prst="line">
            <a:avLst/>
          </a:prstGeom>
          <a:ln w="57150">
            <a:solidFill>
              <a:srgbClr val="FEC3A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34" name="Shape 34"/>
          <p:cNvSpPr/>
          <p:nvPr/>
        </p:nvSpPr>
        <p:spPr>
          <a:xfrm>
            <a:off x="1219200" y="0"/>
            <a:ext cx="76200" cy="6858000"/>
          </a:xfrm>
          <a:prstGeom prst="rect">
            <a:avLst/>
          </a:prstGeom>
          <a:solidFill>
            <a:srgbClr val="FEC3AE">
              <a:alpha val="50979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35" name="Shape 35"/>
          <p:cNvSpPr/>
          <p:nvPr/>
        </p:nvSpPr>
        <p:spPr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36" name="Shape 36"/>
          <p:cNvSpPr/>
          <p:nvPr/>
        </p:nvSpPr>
        <p:spPr>
          <a:xfrm>
            <a:off x="1309687" y="4867275"/>
            <a:ext cx="641351" cy="64135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37" name="Shape 37"/>
          <p:cNvSpPr/>
          <p:nvPr/>
        </p:nvSpPr>
        <p:spPr>
          <a:xfrm>
            <a:off x="1090612" y="5500687"/>
            <a:ext cx="138113" cy="136526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38" name="Shape 38"/>
          <p:cNvSpPr/>
          <p:nvPr/>
        </p:nvSpPr>
        <p:spPr>
          <a:xfrm>
            <a:off x="1663700" y="5788025"/>
            <a:ext cx="274638" cy="274638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39" name="Shape 39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40" name="Shape 40"/>
          <p:cNvSpPr/>
          <p:nvPr>
            <p:ph type="sldNum" sz="quarter" idx="2"/>
          </p:nvPr>
        </p:nvSpPr>
        <p:spPr>
          <a:xfrm>
            <a:off x="1476196" y="5034280"/>
            <a:ext cx="308333" cy="30734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bg>
      <p:bgPr>
        <a:solidFill>
          <a:srgbClr val="575F6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/>
        </p:nvSpPr>
        <p:spPr>
          <a:xfrm>
            <a:off x="381000" y="0"/>
            <a:ext cx="609600" cy="6858000"/>
          </a:xfrm>
          <a:prstGeom prst="rect">
            <a:avLst/>
          </a:prstGeom>
          <a:solidFill>
            <a:srgbClr val="FEC3AE">
              <a:alpha val="54116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55" name="Shape 55"/>
          <p:cNvSpPr/>
          <p:nvPr/>
        </p:nvSpPr>
        <p:spPr>
          <a:xfrm>
            <a:off x="276225" y="0"/>
            <a:ext cx="104775" cy="6858000"/>
          </a:xfrm>
          <a:prstGeom prst="rect">
            <a:avLst/>
          </a:prstGeom>
          <a:solidFill>
            <a:srgbClr val="FFD9CE">
              <a:alpha val="36077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56" name="Shape 56"/>
          <p:cNvSpPr/>
          <p:nvPr/>
        </p:nvSpPr>
        <p:spPr>
          <a:xfrm>
            <a:off x="990600" y="0"/>
            <a:ext cx="182563" cy="6858000"/>
          </a:xfrm>
          <a:prstGeom prst="rect">
            <a:avLst/>
          </a:prstGeom>
          <a:solidFill>
            <a:srgbClr val="FFD9CE">
              <a:alpha val="70195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57" name="Shape 57"/>
          <p:cNvSpPr/>
          <p:nvPr/>
        </p:nvSpPr>
        <p:spPr>
          <a:xfrm>
            <a:off x="1141412" y="0"/>
            <a:ext cx="230188" cy="6858000"/>
          </a:xfrm>
          <a:prstGeom prst="rect">
            <a:avLst/>
          </a:prstGeom>
          <a:solidFill>
            <a:srgbClr val="FFEDE8">
              <a:alpha val="70979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58" name="Shape 58"/>
          <p:cNvSpPr/>
          <p:nvPr/>
        </p:nvSpPr>
        <p:spPr>
          <a:xfrm flipH="1">
            <a:off x="106362" y="0"/>
            <a:ext cx="1" cy="6858000"/>
          </a:xfrm>
          <a:prstGeom prst="line">
            <a:avLst/>
          </a:prstGeom>
          <a:ln w="57150">
            <a:solidFill>
              <a:srgbClr val="FEC3AE">
                <a:alpha val="72940"/>
              </a:srgbClr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9" name="Shape 59"/>
          <p:cNvSpPr/>
          <p:nvPr/>
        </p:nvSpPr>
        <p:spPr>
          <a:xfrm flipH="1">
            <a:off x="914399" y="0"/>
            <a:ext cx="2" cy="6858000"/>
          </a:xfrm>
          <a:prstGeom prst="line">
            <a:avLst/>
          </a:prstGeom>
          <a:ln w="57150">
            <a:solidFill>
              <a:srgbClr val="FFEDE8">
                <a:alpha val="83135"/>
              </a:srgbClr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60" name="Shape 60"/>
          <p:cNvSpPr/>
          <p:nvPr/>
        </p:nvSpPr>
        <p:spPr>
          <a:xfrm flipH="1">
            <a:off x="854074" y="0"/>
            <a:ext cx="2" cy="6858000"/>
          </a:xfrm>
          <a:prstGeom prst="line">
            <a:avLst/>
          </a:prstGeom>
          <a:ln w="57150">
            <a:solidFill>
              <a:srgbClr val="FEC3A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61" name="Shape 61"/>
          <p:cNvSpPr/>
          <p:nvPr/>
        </p:nvSpPr>
        <p:spPr>
          <a:xfrm flipH="1">
            <a:off x="1727199" y="0"/>
            <a:ext cx="2" cy="6858000"/>
          </a:xfrm>
          <a:prstGeom prst="line">
            <a:avLst/>
          </a:prstGeom>
          <a:ln w="28575">
            <a:solidFill>
              <a:srgbClr val="FEC3AE">
                <a:alpha val="81959"/>
              </a:srgbClr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62" name="Shape 62"/>
          <p:cNvSpPr/>
          <p:nvPr/>
        </p:nvSpPr>
        <p:spPr>
          <a:xfrm flipH="1">
            <a:off x="1066799" y="0"/>
            <a:ext cx="2" cy="6858000"/>
          </a:xfrm>
          <a:prstGeom prst="line">
            <a:avLst/>
          </a:prstGeom>
          <a:ln>
            <a:solidFill>
              <a:srgbClr val="FEC3A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63" name="Shape 63"/>
          <p:cNvSpPr/>
          <p:nvPr/>
        </p:nvSpPr>
        <p:spPr>
          <a:xfrm>
            <a:off x="1219200" y="0"/>
            <a:ext cx="76200" cy="6858000"/>
          </a:xfrm>
          <a:prstGeom prst="rect">
            <a:avLst/>
          </a:prstGeom>
          <a:solidFill>
            <a:srgbClr val="FEC3AE">
              <a:alpha val="50979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64" name="Shape 64"/>
          <p:cNvSpPr/>
          <p:nvPr/>
        </p:nvSpPr>
        <p:spPr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65" name="Shape 65"/>
          <p:cNvSpPr/>
          <p:nvPr/>
        </p:nvSpPr>
        <p:spPr>
          <a:xfrm>
            <a:off x="1323975" y="4867275"/>
            <a:ext cx="642938" cy="64135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66" name="Shape 66"/>
          <p:cNvSpPr/>
          <p:nvPr/>
        </p:nvSpPr>
        <p:spPr>
          <a:xfrm>
            <a:off x="1090612" y="5500687"/>
            <a:ext cx="138113" cy="136526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67" name="Shape 67"/>
          <p:cNvSpPr/>
          <p:nvPr/>
        </p:nvSpPr>
        <p:spPr>
          <a:xfrm>
            <a:off x="1663700" y="5791200"/>
            <a:ext cx="274638" cy="274638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68" name="Shape 68"/>
          <p:cNvSpPr/>
          <p:nvPr/>
        </p:nvSpPr>
        <p:spPr>
          <a:xfrm>
            <a:off x="1879600" y="4479925"/>
            <a:ext cx="365125" cy="365125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69" name="Shape 69"/>
          <p:cNvSpPr/>
          <p:nvPr/>
        </p:nvSpPr>
        <p:spPr>
          <a:xfrm flipH="1">
            <a:off x="9097962" y="0"/>
            <a:ext cx="1" cy="6858000"/>
          </a:xfrm>
          <a:prstGeom prst="line">
            <a:avLst/>
          </a:prstGeom>
          <a:ln w="57150">
            <a:solidFill>
              <a:srgbClr val="FEC3A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70" name="Shape 70"/>
          <p:cNvSpPr/>
          <p:nvPr>
            <p:ph type="title"/>
          </p:nvPr>
        </p:nvSpPr>
        <p:spPr>
          <a:xfrm>
            <a:off x="457200" y="274637"/>
            <a:ext cx="7467600" cy="114300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>
                <a:solidFill>
                  <a:srgbClr val="FFF39D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71" name="Shape 71"/>
          <p:cNvSpPr/>
          <p:nvPr>
            <p:ph type="body" idx="1"/>
          </p:nvPr>
        </p:nvSpPr>
        <p:spPr>
          <a:xfrm>
            <a:off x="457200" y="1600200"/>
            <a:ext cx="7467600" cy="4873625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2" name="Shape 72"/>
          <p:cNvSpPr/>
          <p:nvPr>
            <p:ph type="sldNum" sz="quarter" idx="2"/>
          </p:nvPr>
        </p:nvSpPr>
        <p:spPr>
          <a:xfrm>
            <a:off x="1490483" y="5034280"/>
            <a:ext cx="308334" cy="30734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>
            <p:ph type="title"/>
          </p:nvPr>
        </p:nvSpPr>
        <p:spPr>
          <a:xfrm>
            <a:off x="457200" y="274637"/>
            <a:ext cx="7467600" cy="11430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80" name="Shape 80"/>
          <p:cNvSpPr/>
          <p:nvPr>
            <p:ph type="body" idx="1"/>
          </p:nvPr>
        </p:nvSpPr>
        <p:spPr>
          <a:xfrm>
            <a:off x="457200" y="1600200"/>
            <a:ext cx="7467600" cy="4873625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1" name="Shape 8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/>
        </p:nvSpPr>
        <p:spPr>
          <a:xfrm flipH="1">
            <a:off x="8762999" y="0"/>
            <a:ext cx="1" cy="6858000"/>
          </a:xfrm>
          <a:prstGeom prst="line">
            <a:avLst/>
          </a:prstGeom>
          <a:ln w="38100">
            <a:solidFill>
              <a:srgbClr val="FEC3AE">
                <a:alpha val="92939"/>
              </a:srgbClr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89" name="Shape 89"/>
          <p:cNvSpPr/>
          <p:nvPr/>
        </p:nvSpPr>
        <p:spPr>
          <a:xfrm flipH="1">
            <a:off x="6248399" y="0"/>
            <a:ext cx="2" cy="6858000"/>
          </a:xfrm>
          <a:prstGeom prst="line">
            <a:avLst/>
          </a:prstGeom>
          <a:ln w="38100">
            <a:solidFill>
              <a:srgbClr val="FEC3A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90" name="Shape 90"/>
          <p:cNvSpPr/>
          <p:nvPr/>
        </p:nvSpPr>
        <p:spPr>
          <a:xfrm flipH="1">
            <a:off x="6192837" y="0"/>
            <a:ext cx="1" cy="6858000"/>
          </a:xfrm>
          <a:prstGeom prst="line">
            <a:avLst/>
          </a:prstGeom>
          <a:ln w="12700">
            <a:solidFill>
              <a:schemeClr val="accent1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91" name="Shape 91"/>
          <p:cNvSpPr/>
          <p:nvPr/>
        </p:nvSpPr>
        <p:spPr>
          <a:xfrm flipH="1">
            <a:off x="8991599" y="0"/>
            <a:ext cx="1" cy="6858000"/>
          </a:xfrm>
          <a:prstGeom prst="line">
            <a:avLst/>
          </a:prstGeom>
          <a:ln w="19050">
            <a:solidFill>
              <a:schemeClr val="accent1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92" name="Shape 92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3AE">
              <a:alpha val="87057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93" name="Shape 93"/>
          <p:cNvSpPr/>
          <p:nvPr/>
        </p:nvSpPr>
        <p:spPr>
          <a:xfrm flipH="1">
            <a:off x="8915399" y="0"/>
            <a:ext cx="1" cy="6858000"/>
          </a:xfrm>
          <a:prstGeom prst="line">
            <a:avLst/>
          </a:prstGeom>
          <a:ln>
            <a:solidFill>
              <a:schemeClr val="accent1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94" name="Shape 94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95" name="Shape 95"/>
          <p:cNvSpPr/>
          <p:nvPr>
            <p:ph type="title"/>
          </p:nvPr>
        </p:nvSpPr>
        <p:spPr>
          <a:xfrm>
            <a:off x="457200" y="274637"/>
            <a:ext cx="7467600" cy="11430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96" name="Shape 96"/>
          <p:cNvSpPr/>
          <p:nvPr>
            <p:ph type="body" idx="1"/>
          </p:nvPr>
        </p:nvSpPr>
        <p:spPr>
          <a:xfrm>
            <a:off x="457200" y="1600200"/>
            <a:ext cx="7467600" cy="4873625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7" name="Shape 9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/>
        </p:nvSpPr>
        <p:spPr>
          <a:xfrm flipH="1">
            <a:off x="8762999" y="0"/>
            <a:ext cx="1" cy="6858000"/>
          </a:xfrm>
          <a:prstGeom prst="line">
            <a:avLst/>
          </a:prstGeom>
          <a:ln w="38100">
            <a:solidFill>
              <a:srgbClr val="FEC3A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05" name="Shape 10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106" name="Shape 106"/>
          <p:cNvSpPr/>
          <p:nvPr/>
        </p:nvSpPr>
        <p:spPr>
          <a:xfrm flipH="1">
            <a:off x="8991599" y="0"/>
            <a:ext cx="1" cy="6858000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07" name="Shape 107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3A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108" name="Shape 108"/>
          <p:cNvSpPr/>
          <p:nvPr/>
        </p:nvSpPr>
        <p:spPr>
          <a:xfrm flipH="1">
            <a:off x="8915399" y="0"/>
            <a:ext cx="1" cy="6858000"/>
          </a:xfrm>
          <a:prstGeom prst="line">
            <a:avLst/>
          </a:prstGeom>
          <a:ln>
            <a:solidFill>
              <a:schemeClr val="accent1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09" name="Shape 109"/>
          <p:cNvSpPr/>
          <p:nvPr/>
        </p:nvSpPr>
        <p:spPr>
          <a:xfrm flipH="1">
            <a:off x="6248399" y="0"/>
            <a:ext cx="2" cy="6858000"/>
          </a:xfrm>
          <a:prstGeom prst="line">
            <a:avLst/>
          </a:prstGeom>
          <a:ln w="38100">
            <a:solidFill>
              <a:srgbClr val="FEC3A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10" name="Shape 110"/>
          <p:cNvSpPr/>
          <p:nvPr/>
        </p:nvSpPr>
        <p:spPr>
          <a:xfrm flipH="1">
            <a:off x="6192837" y="0"/>
            <a:ext cx="1" cy="6858000"/>
          </a:xfrm>
          <a:prstGeom prst="line">
            <a:avLst/>
          </a:prstGeom>
          <a:ln w="12700">
            <a:solidFill>
              <a:schemeClr val="accent1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11" name="Shape 111"/>
          <p:cNvSpPr/>
          <p:nvPr>
            <p:ph type="title"/>
          </p:nvPr>
        </p:nvSpPr>
        <p:spPr>
          <a:xfrm>
            <a:off x="457200" y="274637"/>
            <a:ext cx="7467600" cy="11430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112" name="Shape 112"/>
          <p:cNvSpPr/>
          <p:nvPr>
            <p:ph type="body" idx="1"/>
          </p:nvPr>
        </p:nvSpPr>
        <p:spPr>
          <a:xfrm>
            <a:off x="457200" y="1600200"/>
            <a:ext cx="7467600" cy="4873625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3" name="Shape 1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 flipH="1">
            <a:off x="8762999" y="0"/>
            <a:ext cx="1" cy="6858000"/>
          </a:xfrm>
          <a:prstGeom prst="line">
            <a:avLst/>
          </a:prstGeom>
          <a:ln w="38100">
            <a:solidFill>
              <a:srgbClr val="FEC3AE">
                <a:alpha val="92939"/>
              </a:srgbClr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3" name="Shape 3"/>
          <p:cNvSpPr/>
          <p:nvPr/>
        </p:nvSpPr>
        <p:spPr>
          <a:xfrm flipH="1">
            <a:off x="76199" y="0"/>
            <a:ext cx="2" cy="6858000"/>
          </a:xfrm>
          <a:prstGeom prst="line">
            <a:avLst/>
          </a:prstGeom>
          <a:ln w="57150">
            <a:solidFill>
              <a:srgbClr val="FEC3A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4" name="Shape 4"/>
          <p:cNvSpPr/>
          <p:nvPr/>
        </p:nvSpPr>
        <p:spPr>
          <a:xfrm flipH="1">
            <a:off x="8991599" y="0"/>
            <a:ext cx="1" cy="6858000"/>
          </a:xfrm>
          <a:prstGeom prst="line">
            <a:avLst/>
          </a:prstGeom>
          <a:ln w="19050">
            <a:solidFill>
              <a:schemeClr val="accent1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" name="Shape 5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3AE">
              <a:alpha val="87057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6" name="Shape 6"/>
          <p:cNvSpPr/>
          <p:nvPr/>
        </p:nvSpPr>
        <p:spPr>
          <a:xfrm flipH="1">
            <a:off x="8915399" y="0"/>
            <a:ext cx="1" cy="6858000"/>
          </a:xfrm>
          <a:prstGeom prst="line">
            <a:avLst/>
          </a:prstGeom>
          <a:ln>
            <a:solidFill>
              <a:schemeClr val="accent1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7" name="Shape 7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8" name="Shape 8"/>
          <p:cNvSpPr/>
          <p:nvPr>
            <p:ph type="title"/>
          </p:nvPr>
        </p:nvSpPr>
        <p:spPr>
          <a:xfrm>
            <a:off x="457200" y="0"/>
            <a:ext cx="8229600" cy="14176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/>
          <a:lstStyle/>
          <a:p>
            <a:pPr/>
            <a:r>
              <a:t>Title Text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" name="Shape 10"/>
          <p:cNvSpPr/>
          <p:nvPr>
            <p:ph type="sldNum" sz="quarter" idx="2"/>
          </p:nvPr>
        </p:nvSpPr>
        <p:spPr>
          <a:xfrm>
            <a:off x="8280221" y="5840730"/>
            <a:ext cx="308333" cy="307340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ctr">
              <a:defRPr b="1" sz="1400"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5pPr>
      <a:lvl6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6pPr>
      <a:lvl7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7pPr>
      <a:lvl8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8pPr>
      <a:lvl9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9pPr>
    </p:titleStyle>
    <p:bodyStyle>
      <a:lvl1pPr marL="273050" marR="0" indent="-27305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70000"/>
        <a:buFont typeface="Wingdings"/>
        <a:buChar char="●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1pPr>
      <a:lvl2pPr marL="678769" marR="0" indent="-312057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80000"/>
        <a:buFont typeface="Wingdings"/>
        <a:buChar char="●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2pPr>
      <a:lvl3pPr marL="914400" marR="0" indent="-182562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0000"/>
        <a:buFont typeface="Wingdings"/>
        <a:buChar char="○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3pPr>
      <a:lvl4pPr marL="1223962" marR="0" indent="-219075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0000"/>
        <a:buFont typeface="Wingdings"/>
        <a:buChar char="○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4pPr>
      <a:lvl5pPr marL="1553368" marR="0" indent="-273843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8000"/>
        <a:buFont typeface="Wingdings"/>
        <a:buChar char="●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5pPr>
      <a:lvl6pPr marL="2010568" marR="0" indent="-273843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8000"/>
        <a:buFont typeface="Wingdings"/>
        <a:buChar char="•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6pPr>
      <a:lvl7pPr marL="2467768" marR="0" indent="-273843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8000"/>
        <a:buFont typeface="Wingdings"/>
        <a:buChar char="•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7pPr>
      <a:lvl8pPr marL="2924968" marR="0" indent="-273843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8000"/>
        <a:buFont typeface="Wingdings"/>
        <a:buChar char="•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8pPr>
      <a:lvl9pPr marL="3382168" marR="0" indent="-273843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8000"/>
        <a:buFont typeface="Wingdings"/>
        <a:buChar char="•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1pPr>
      <a:lvl2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2pPr>
      <a:lvl3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3pPr>
      <a:lvl4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4pPr>
      <a:lvl5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://www.adu.hr" TargetMode="External"/><Relationship Id="rId3" Type="http://schemas.openxmlformats.org/officeDocument/2006/relationships/hyperlink" Target="mailto:hturkovi0@gmail.com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>
            <p:ph type="title" idx="4294967295"/>
          </p:nvPr>
        </p:nvSpPr>
        <p:spPr>
          <a:xfrm>
            <a:off x="2285999" y="3124200"/>
            <a:ext cx="6172202" cy="18938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defRPr b="1" sz="2400"/>
            </a:pPr>
            <a:r>
              <a:t>HRVOJE TURKOVIĆ</a:t>
            </a:r>
            <a:br/>
            <a:r>
              <a:rPr sz="3000"/>
              <a:t>TEORIJA MONTAŽE</a:t>
            </a:r>
            <a:r>
              <a:rPr sz="3000">
                <a:latin typeface="Latha"/>
                <a:ea typeface="Latha"/>
                <a:cs typeface="Latha"/>
                <a:sym typeface="Latha"/>
              </a:rPr>
              <a:t> I</a:t>
            </a:r>
            <a:r>
              <a:rPr sz="3000"/>
              <a:t> </a:t>
            </a:r>
            <a:r>
              <a:rPr b="0" sz="2800"/>
              <a:t>(</a:t>
            </a:r>
            <a:r>
              <a:rPr b="0" sz="2800">
                <a:latin typeface="Latha"/>
                <a:ea typeface="Latha"/>
                <a:cs typeface="Latha"/>
                <a:sym typeface="Latha"/>
              </a:rPr>
              <a:t>2014-2015</a:t>
            </a:r>
            <a:r>
              <a:rPr b="0" sz="2800"/>
              <a:t>)</a:t>
            </a:r>
          </a:p>
        </p:txBody>
      </p:sp>
      <p:sp>
        <p:nvSpPr>
          <p:cNvPr id="123" name="Shape 123"/>
          <p:cNvSpPr/>
          <p:nvPr>
            <p:ph type="body" sz="quarter" idx="4294967295"/>
          </p:nvPr>
        </p:nvSpPr>
        <p:spPr>
          <a:xfrm>
            <a:off x="2285999" y="5003800"/>
            <a:ext cx="6172202" cy="13716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>
              <a:buSzTx/>
              <a:buNone/>
              <a:defRPr b="1">
                <a:solidFill>
                  <a:srgbClr val="575F6D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t>Uvodno predavanje</a:t>
            </a:r>
          </a:p>
          <a:p>
            <a:pPr marL="0" indent="0" algn="r">
              <a:buSzTx/>
              <a:buNone/>
              <a:defRPr sz="2000">
                <a:solidFill>
                  <a:srgbClr val="575F6D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t>7. X. 2014.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type="title" idx="4294967295"/>
          </p:nvPr>
        </p:nvSpPr>
        <p:spPr>
          <a:xfrm>
            <a:off x="457200" y="274637"/>
            <a:ext cx="7467600" cy="715963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>
                <a:latin typeface="Latha"/>
                <a:ea typeface="Latha"/>
                <a:cs typeface="Latha"/>
                <a:sym typeface="Latha"/>
              </a:defRPr>
            </a:lvl1pPr>
          </a:lstStyle>
          <a:p>
            <a:pPr/>
            <a:r>
              <a:t>O KOLEGIJU – OPERATIVNI PODACI:</a:t>
            </a:r>
          </a:p>
        </p:txBody>
      </p:sp>
      <p:sp>
        <p:nvSpPr>
          <p:cNvPr id="126" name="Shape 126"/>
          <p:cNvSpPr/>
          <p:nvPr>
            <p:ph type="body" idx="4294967295"/>
          </p:nvPr>
        </p:nvSpPr>
        <p:spPr>
          <a:xfrm>
            <a:off x="304800" y="1066800"/>
            <a:ext cx="8305800" cy="54864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○"/>
              <a:defRPr sz="2200">
                <a:latin typeface="+mj-lt"/>
                <a:ea typeface="+mj-ea"/>
                <a:cs typeface="+mj-cs"/>
                <a:sym typeface="Times New Roman"/>
              </a:defRPr>
            </a:pPr>
            <a:r>
              <a:t>Teorija montaže jest </a:t>
            </a:r>
            <a:r>
              <a:rPr>
                <a:solidFill>
                  <a:srgbClr val="0000FF"/>
                </a:solidFill>
              </a:rPr>
              <a:t>dvosemestralni kolegij</a:t>
            </a:r>
            <a:r>
              <a:t>: odslušani prvi semestar uvjet je za upis u drugi semestar</a:t>
            </a:r>
          </a:p>
          <a:p>
            <a:pPr>
              <a:buChar char="○"/>
              <a:defRPr sz="2200">
                <a:solidFill>
                  <a:srgbClr val="0000FF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t>Ispit</a:t>
            </a:r>
            <a:r>
              <a:rPr>
                <a:solidFill>
                  <a:srgbClr val="000000"/>
                </a:solidFill>
              </a:rPr>
              <a:t> se polaže nakon odslušanih dvaju semestara, pred ljeto, odnosi se na ukupno odslušano gradivo</a:t>
            </a:r>
          </a:p>
          <a:p>
            <a:pPr>
              <a:buChar char="○"/>
              <a:defRPr sz="2200">
                <a:solidFill>
                  <a:srgbClr val="0000FF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t>Pohađanje predavanja </a:t>
            </a:r>
            <a:r>
              <a:rPr>
                <a:solidFill>
                  <a:srgbClr val="000000"/>
                </a:solidFill>
              </a:rPr>
              <a:t>obavezno je; posjeta predavanjima će se redovito kontrolirati. </a:t>
            </a:r>
          </a:p>
          <a:p>
            <a:pPr>
              <a:buChar char="○"/>
              <a:defRPr sz="2200">
                <a:latin typeface="+mj-lt"/>
                <a:ea typeface="+mj-ea"/>
                <a:cs typeface="+mj-cs"/>
                <a:sym typeface="Times New Roman"/>
              </a:defRPr>
            </a:pPr>
            <a:r>
              <a:t>Predavanja prate </a:t>
            </a:r>
            <a:r>
              <a:rPr>
                <a:solidFill>
                  <a:srgbClr val="0000FF"/>
                </a:solidFill>
              </a:rPr>
              <a:t>prezentacije</a:t>
            </a:r>
            <a:r>
              <a:t> koje će, nakon predavanja, biti raspoložive na </a:t>
            </a:r>
            <a:r>
              <a:rPr i="1"/>
              <a:t>nastavničkim stranicama ADU </a:t>
            </a:r>
            <a:r>
              <a:t>(u sklopu liste </a:t>
            </a:r>
            <a:r>
              <a:rPr i="1"/>
              <a:t>Nastava</a:t>
            </a:r>
            <a:r>
              <a:t>)</a:t>
            </a:r>
            <a:r>
              <a:rPr i="1"/>
              <a:t>, </a:t>
            </a:r>
            <a:r>
              <a:t>na stranici </a:t>
            </a:r>
            <a:r>
              <a:rPr i="1"/>
              <a:t>prof. Hrvoja Turkovića </a:t>
            </a:r>
            <a:endParaRPr i="1"/>
          </a:p>
          <a:p>
            <a:pPr>
              <a:buChar char="○"/>
              <a:defRPr sz="2200">
                <a:latin typeface="+mj-lt"/>
                <a:ea typeface="+mj-ea"/>
                <a:cs typeface="+mj-cs"/>
                <a:sym typeface="Times New Roman"/>
              </a:defRPr>
            </a:pPr>
            <a:r>
              <a:t>Na toj je stranici raspoloživa i popratna (ispitna) </a:t>
            </a:r>
            <a:r>
              <a:rPr>
                <a:solidFill>
                  <a:srgbClr val="0000FF"/>
                </a:solidFill>
              </a:rPr>
              <a:t>literatura</a:t>
            </a:r>
            <a:r>
              <a:t>, kao i neki tekstovi za skidanje, te poveznice.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2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>
            <p:ph type="title" idx="4294967295"/>
          </p:nvPr>
        </p:nvSpPr>
        <p:spPr>
          <a:xfrm>
            <a:off x="381000" y="457200"/>
            <a:ext cx="7351713" cy="6096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defRPr sz="2500"/>
            </a:pPr>
            <a:r>
              <a:t>CILJ </a:t>
            </a:r>
            <a:r>
              <a:rPr i="1"/>
              <a:t>TEORIJSKIH</a:t>
            </a:r>
            <a:r>
              <a:t> PREDAVANJA</a:t>
            </a:r>
            <a:r>
              <a:rPr>
                <a:latin typeface="Latha"/>
                <a:ea typeface="Latha"/>
                <a:cs typeface="Latha"/>
                <a:sym typeface="Latha"/>
              </a:rPr>
              <a:t> NA ADU</a:t>
            </a:r>
          </a:p>
        </p:txBody>
      </p:sp>
      <p:sp>
        <p:nvSpPr>
          <p:cNvPr id="129" name="Shape 129"/>
          <p:cNvSpPr/>
          <p:nvPr>
            <p:ph type="body" idx="4294967295"/>
          </p:nvPr>
        </p:nvSpPr>
        <p:spPr>
          <a:xfrm>
            <a:off x="228600" y="1295400"/>
            <a:ext cx="8686800" cy="55626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○"/>
              <a:defRPr>
                <a:latin typeface="+mj-lt"/>
                <a:ea typeface="+mj-ea"/>
                <a:cs typeface="+mj-cs"/>
                <a:sym typeface="Times New Roman"/>
              </a:defRPr>
            </a:pPr>
            <a:r>
              <a:t>Cilj teorijskih predavanja na ‘praktičarskom’ fakultetu, kakav je ADU, jest da razvije i produbi </a:t>
            </a:r>
            <a:r>
              <a:rPr i="1">
                <a:solidFill>
                  <a:srgbClr val="0000FF"/>
                </a:solidFill>
              </a:rPr>
              <a:t>razumijevanje</a:t>
            </a:r>
            <a:r>
              <a:rPr>
                <a:solidFill>
                  <a:srgbClr val="0000FF"/>
                </a:solidFill>
              </a:rPr>
              <a:t> </a:t>
            </a:r>
            <a:r>
              <a:t>onoga što se montažno, snimateljski i režijski već radi </a:t>
            </a:r>
          </a:p>
          <a:p>
            <a:pPr lvl="1" marL="639762" indent="-273050">
              <a:spcBef>
                <a:spcPts val="500"/>
              </a:spcBef>
              <a:buFont typeface="Wingdings 2"/>
              <a:defRPr>
                <a:latin typeface="+mj-lt"/>
                <a:ea typeface="+mj-ea"/>
                <a:cs typeface="+mj-cs"/>
                <a:sym typeface="Times New Roman"/>
              </a:defRPr>
            </a:pPr>
            <a:r>
              <a:t>Dakle, teoriji montaže na Akademiji nije u cilju da stvara ‘teoretičare’ filma nego da pomogne proizvođačima filma da bolje razumiju što rade i da o tome točnije međusobno komuniciraju</a:t>
            </a:r>
          </a:p>
          <a:p>
            <a:pPr>
              <a:buChar char="○"/>
              <a:defRPr>
                <a:latin typeface="+mj-lt"/>
                <a:ea typeface="+mj-ea"/>
                <a:cs typeface="+mj-cs"/>
                <a:sym typeface="Times New Roman"/>
              </a:defRPr>
            </a:pPr>
            <a:r>
              <a:t>Zato: bavit ćemo se problemima s kojima se suočavaju i koje – svjesno ili nesvjesno – rješavaju oni koji rade film i oni koji gledaju film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29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>
            <p:ph type="title" idx="4294967295"/>
          </p:nvPr>
        </p:nvSpPr>
        <p:spPr>
          <a:xfrm>
            <a:off x="381000" y="0"/>
            <a:ext cx="7543800" cy="1066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defRPr sz="2800">
                <a:latin typeface="Latha"/>
                <a:ea typeface="Latha"/>
                <a:cs typeface="Latha"/>
                <a:sym typeface="Latha"/>
              </a:defRPr>
            </a:pPr>
            <a:r>
              <a:t>PRISTUP U </a:t>
            </a:r>
            <a:r>
              <a:rPr i="1">
                <a:latin typeface="Century Schoolbook"/>
                <a:ea typeface="Century Schoolbook"/>
                <a:cs typeface="Century Schoolbook"/>
                <a:sym typeface="Century Schoolbook"/>
              </a:rPr>
              <a:t>TEORIJ</a:t>
            </a:r>
            <a:r>
              <a:t>I</a:t>
            </a:r>
            <a:r>
              <a:rPr i="1">
                <a:latin typeface="Century Schoolbook"/>
                <a:ea typeface="Century Schoolbook"/>
                <a:cs typeface="Century Schoolbook"/>
                <a:sym typeface="Century Schoolbook"/>
              </a:rPr>
              <a:t> MONTAŽE</a:t>
            </a:r>
            <a:r>
              <a:rPr>
                <a:latin typeface="Century Schoolbook"/>
                <a:ea typeface="Century Schoolbook"/>
                <a:cs typeface="Century Schoolbook"/>
                <a:sym typeface="Century Schoolbook"/>
              </a:rPr>
              <a:t>:</a:t>
            </a:r>
            <a:r>
              <a:rPr sz="3000">
                <a:latin typeface="Century Schoolbook"/>
                <a:ea typeface="Century Schoolbook"/>
                <a:cs typeface="Century Schoolbook"/>
                <a:sym typeface="Century Schoolbook"/>
              </a:rPr>
              <a:t> </a:t>
            </a:r>
          </a:p>
        </p:txBody>
      </p:sp>
      <p:sp>
        <p:nvSpPr>
          <p:cNvPr id="132" name="Shape 132"/>
          <p:cNvSpPr/>
          <p:nvPr>
            <p:ph type="body" idx="4294967295"/>
          </p:nvPr>
        </p:nvSpPr>
        <p:spPr>
          <a:xfrm>
            <a:off x="0" y="1066800"/>
            <a:ext cx="8534400" cy="57912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○"/>
              <a:defRPr>
                <a:latin typeface="+mj-lt"/>
                <a:ea typeface="+mj-ea"/>
                <a:cs typeface="+mj-cs"/>
                <a:sym typeface="Times New Roman"/>
              </a:defRPr>
            </a:pPr>
            <a:r>
              <a:t>Teorijski pristup koji ćemo primijeniti osobit je: Bavit ćemo se filmskim postupcima </a:t>
            </a:r>
            <a:r>
              <a:rPr b="1" i="1">
                <a:solidFill>
                  <a:srgbClr val="0000FF"/>
                </a:solidFill>
              </a:rPr>
              <a:t>sa stajališta doživljaja</a:t>
            </a:r>
            <a:r>
              <a:t> kojeg se njima gradi, ili teži graditi.</a:t>
            </a:r>
          </a:p>
          <a:p>
            <a:pPr>
              <a:buChar char="○"/>
              <a:defRPr>
                <a:latin typeface="+mj-lt"/>
                <a:ea typeface="+mj-ea"/>
                <a:cs typeface="+mj-cs"/>
                <a:sym typeface="Times New Roman"/>
              </a:defRPr>
            </a:pPr>
            <a:r>
              <a:t>Naime, cilj svakog filmskog rada – većine onoga što se pri pripremi snimanja i obradi filma radi – jest </a:t>
            </a:r>
            <a:r>
              <a:rPr i="1">
                <a:solidFill>
                  <a:srgbClr val="0000FF"/>
                </a:solidFill>
              </a:rPr>
              <a:t>da izazove tražene doživljaje u gledatelja</a:t>
            </a:r>
            <a:r>
              <a:t>. </a:t>
            </a:r>
          </a:p>
          <a:p>
            <a:pPr lvl="1" marL="639762" indent="-273050">
              <a:spcBef>
                <a:spcPts val="500"/>
              </a:spcBef>
              <a:buFont typeface="Wingdings 2"/>
              <a:defRPr>
                <a:latin typeface="+mj-lt"/>
                <a:ea typeface="+mj-ea"/>
                <a:cs typeface="+mj-cs"/>
                <a:sym typeface="Times New Roman"/>
              </a:defRPr>
            </a:pPr>
            <a:r>
              <a:t>Zato je važno da sve postupke sagledamo i razumijemo sa stajališta doživljaja koji oni izazivaju ili teže izazivati</a:t>
            </a:r>
          </a:p>
          <a:p>
            <a:pPr>
              <a:buSzTx/>
              <a:buNone/>
              <a:defRPr>
                <a:latin typeface="+mj-lt"/>
                <a:ea typeface="+mj-ea"/>
                <a:cs typeface="+mj-cs"/>
                <a:sym typeface="Times New Roman"/>
              </a:defRPr>
            </a:pPr>
            <a:r>
              <a:t>Zadatak teorije bit će, zato: </a:t>
            </a:r>
          </a:p>
          <a:p>
            <a:pPr>
              <a:buChar char="○"/>
              <a:defRPr>
                <a:latin typeface="+mj-lt"/>
                <a:ea typeface="+mj-ea"/>
                <a:cs typeface="+mj-cs"/>
                <a:sym typeface="Times New Roman"/>
              </a:defRPr>
            </a:pPr>
            <a:r>
              <a:t>Da analiziramo </a:t>
            </a:r>
            <a:r>
              <a:rPr i="1">
                <a:solidFill>
                  <a:srgbClr val="0000FF"/>
                </a:solidFill>
              </a:rPr>
              <a:t>uvjete</a:t>
            </a:r>
            <a:r>
              <a:t> pod kojima se </a:t>
            </a:r>
            <a:r>
              <a:rPr i="1">
                <a:solidFill>
                  <a:srgbClr val="0000FF"/>
                </a:solidFill>
              </a:rPr>
              <a:t>ostvaruje montažni prijelaz</a:t>
            </a:r>
            <a:r>
              <a:t>, odnosno </a:t>
            </a:r>
            <a:r>
              <a:rPr i="1">
                <a:solidFill>
                  <a:srgbClr val="0000FF"/>
                </a:solidFill>
              </a:rPr>
              <a:t>doživljaji na montažnom prijelazu</a:t>
            </a:r>
            <a:endParaRPr i="1">
              <a:solidFill>
                <a:srgbClr val="0000FF"/>
              </a:solidFill>
            </a:endParaRPr>
          </a:p>
          <a:p>
            <a:pPr lvl="1" marL="639762" indent="-273050">
              <a:spcBef>
                <a:spcPts val="500"/>
              </a:spcBef>
              <a:buFont typeface="Wingdings 2"/>
              <a:defRPr>
                <a:latin typeface="+mj-lt"/>
                <a:ea typeface="+mj-ea"/>
                <a:cs typeface="+mj-cs"/>
                <a:sym typeface="Times New Roman"/>
              </a:defRPr>
            </a:pPr>
            <a:r>
              <a:t>različite vrste montažnih prijelaza (ali središnje: montažni kontinuitet)</a:t>
            </a:r>
          </a:p>
          <a:p>
            <a:pPr>
              <a:buChar char="○"/>
              <a:defRPr>
                <a:latin typeface="+mj-lt"/>
                <a:ea typeface="+mj-ea"/>
                <a:cs typeface="+mj-cs"/>
                <a:sym typeface="Times New Roman"/>
              </a:defRPr>
            </a:pPr>
            <a:r>
              <a:t>Predočiti na kojim se psihološkim mehanizmima temelje ti uvjeti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3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type="title" idx="4294967295"/>
          </p:nvPr>
        </p:nvSpPr>
        <p:spPr>
          <a:xfrm>
            <a:off x="457200" y="274637"/>
            <a:ext cx="7467600" cy="114300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defTabSz="877823">
              <a:defRPr sz="2880">
                <a:latin typeface="Latha"/>
                <a:ea typeface="Latha"/>
                <a:cs typeface="Latha"/>
                <a:sym typeface="Latha"/>
              </a:defRPr>
            </a:lvl1pPr>
          </a:lstStyle>
          <a:p>
            <a:pPr/>
            <a:r>
              <a:t>PRILOZI RASPOLOŽIVI NA INTERNETSKIM STRANICAMA AKADEMIJE</a:t>
            </a:r>
          </a:p>
        </p:txBody>
      </p:sp>
      <p:sp>
        <p:nvSpPr>
          <p:cNvPr id="135" name="Shape 135"/>
          <p:cNvSpPr/>
          <p:nvPr>
            <p:ph type="body" idx="4294967295"/>
          </p:nvPr>
        </p:nvSpPr>
        <p:spPr>
          <a:xfrm>
            <a:off x="457200" y="1600200"/>
            <a:ext cx="7467600" cy="4873625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○"/>
              <a:defRPr>
                <a:latin typeface="+mj-lt"/>
                <a:ea typeface="+mj-ea"/>
                <a:cs typeface="+mj-cs"/>
                <a:sym typeface="Times New Roman"/>
              </a:defRPr>
            </a:pPr>
            <a:r>
              <a:t>Prezentacijska strana predavanja, spisak ispitne literature, neki tekstovi iz ispitne i popratne literature, te poveznice na druge stranice moći će se naći na internetskim stranicama ADU:</a:t>
            </a:r>
          </a:p>
          <a:p>
            <a:pPr>
              <a:buChar char="○"/>
              <a:defRPr>
                <a:latin typeface="+mj-lt"/>
                <a:ea typeface="+mj-ea"/>
                <a:cs typeface="+mj-cs"/>
                <a:sym typeface="Times New Roman"/>
              </a:defRPr>
            </a:pPr>
            <a:r>
              <a:rPr u="sng">
                <a:solidFill>
                  <a:srgbClr val="D2611C"/>
                </a:solidFill>
                <a:uFill>
                  <a:solidFill>
                    <a:srgbClr val="D2611C"/>
                  </a:solidFill>
                </a:uFill>
                <a:hlinkClick r:id="rId2" invalidUrl="" action="" tgtFrame="" tooltip="" history="1" highlightClick="0" endSnd="0"/>
              </a:rPr>
              <a:t>www.adu.hr</a:t>
            </a:r>
            <a:r>
              <a:t> - Vanjski suradnici – dr. sc. Hrvoje Turković  - redoviti profesor</a:t>
            </a:r>
          </a:p>
          <a:p>
            <a:pPr>
              <a:buChar char="○"/>
              <a:defRPr>
                <a:latin typeface="+mj-lt"/>
                <a:ea typeface="+mj-ea"/>
                <a:cs typeface="+mj-cs"/>
                <a:sym typeface="Times New Roman"/>
              </a:defRPr>
            </a:pPr>
            <a:r>
              <a:t>Izravna poveznica: http://masterwww.adu.hr/djelatnik/hrvoje-turkovi-redoviti-profesor/</a:t>
            </a:r>
          </a:p>
          <a:p>
            <a:pPr>
              <a:buSzTx/>
              <a:buNone/>
              <a:defRPr>
                <a:latin typeface="+mj-lt"/>
                <a:ea typeface="+mj-ea"/>
                <a:cs typeface="+mj-cs"/>
                <a:sym typeface="Times New Roman"/>
              </a:defRPr>
            </a:pPr>
            <a:r>
              <a:t>Adresa e-pošte nastavnika:  </a:t>
            </a:r>
            <a:r>
              <a:rPr u="sng">
                <a:solidFill>
                  <a:srgbClr val="D2611C"/>
                </a:solidFill>
                <a:uFill>
                  <a:solidFill>
                    <a:srgbClr val="D2611C"/>
                  </a:solidFill>
                </a:uFill>
                <a:hlinkClick r:id="rId3" invalidUrl="" action="" tgtFrame="" tooltip="" history="1" highlightClick="0" endSnd="0"/>
              </a:rPr>
              <a:t>hturkovi0@gmail.com</a:t>
            </a:r>
          </a:p>
          <a:p>
            <a:pPr>
              <a:buSzTx/>
              <a:buNone/>
              <a:defRPr>
                <a:latin typeface="Latha"/>
                <a:ea typeface="Latha"/>
                <a:cs typeface="Latha"/>
                <a:sym typeface="Latha"/>
              </a:defRPr>
            </a:pPr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theme/theme1.xml><?xml version="1.0" encoding="utf-8"?>
<a:theme xmlns:a="http://schemas.openxmlformats.org/drawingml/2006/main" xmlns:r="http://schemas.openxmlformats.org/officeDocument/2006/relationships" name="Oriel">
  <a:themeElements>
    <a:clrScheme name="Orie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E8637"/>
      </a:accent1>
      <a:accent2>
        <a:srgbClr val="7598D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riel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entury Schoolbook"/>
            <a:ea typeface="Century Schoolbook"/>
            <a:cs typeface="Century Schoolbook"/>
            <a:sym typeface="Century School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entury Schoolbook"/>
            <a:ea typeface="Century Schoolbook"/>
            <a:cs typeface="Century Schoolbook"/>
            <a:sym typeface="Century School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riel">
  <a:themeElements>
    <a:clrScheme name="Orie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E8637"/>
      </a:accent1>
      <a:accent2>
        <a:srgbClr val="7598D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riel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entury Schoolbook"/>
            <a:ea typeface="Century Schoolbook"/>
            <a:cs typeface="Century Schoolbook"/>
            <a:sym typeface="Century School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entury Schoolbook"/>
            <a:ea typeface="Century Schoolbook"/>
            <a:cs typeface="Century Schoolbook"/>
            <a:sym typeface="Century School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